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9" r:id="rId31"/>
    <p:sldId id="280" r:id="rId32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Яппарова Вилена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Батыровна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Рисунок 395"/>
          <p:cNvPicPr/>
          <p:nvPr/>
        </p:nvPicPr>
        <p:blipFill>
          <a:blip r:embed="rId4"/>
          <a:stretch/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train — fit_transform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test — 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07" name="Рисунок 406"/>
          <p:cNvPicPr/>
          <p:nvPr/>
        </p:nvPicPr>
        <p:blipFill>
          <a:blip r:embed="rId2"/>
          <a:stretch/>
        </p:blipFill>
        <p:spPr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Рисунок 407"/>
          <p:cNvPicPr/>
          <p:nvPr/>
        </p:nvPicPr>
        <p:blipFill>
          <a:blip r:embed="rId3"/>
          <a:stretch/>
        </p:blipFill>
        <p:spPr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Рисунок 410"/>
          <p:cNvPicPr/>
          <p:nvPr/>
        </p:nvPicPr>
        <p:blipFill>
          <a:blip r:embed="rId3"/>
          <a:stretch/>
        </p:blipFill>
        <p:spPr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Рисунок 411"/>
          <p:cNvPicPr/>
          <p:nvPr/>
        </p:nvPicPr>
        <p:blipFill>
          <a:blip r:embed="rId4"/>
          <a:stretch/>
        </p:blipFill>
        <p:spPr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15" name="Рисунок 414"/>
          <p:cNvPicPr/>
          <p:nvPr/>
        </p:nvPicPr>
        <p:blipFill>
          <a:blip r:embed="rId2"/>
          <a:stretch/>
        </p:blipFill>
        <p:spPr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Рисунок 415"/>
          <p:cNvPicPr/>
          <p:nvPr/>
        </p:nvPicPr>
        <p:blipFill>
          <a:blip r:embed="rId3"/>
          <a:stretch/>
        </p:blipFill>
        <p:spPr>
          <a:xfrm>
            <a:off x="288000" y="4439160"/>
            <a:ext cx="9286920" cy="16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8" name="Рисунок 417"/>
          <p:cNvPicPr/>
          <p:nvPr/>
        </p:nvPicPr>
        <p:blipFill>
          <a:blip r:embed="rId2"/>
          <a:stretch/>
        </p:blipFill>
        <p:spPr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Рисунок 418"/>
          <p:cNvPicPr/>
          <p:nvPr/>
        </p:nvPicPr>
        <p:blipFill>
          <a:blip r:embed="rId3"/>
          <a:stretch/>
        </p:blipFill>
        <p:spPr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Рисунок 419"/>
          <p:cNvPicPr/>
          <p:nvPr/>
        </p:nvPicPr>
        <p:blipFill>
          <a:blip r:embed="rId4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3" name="Рисунок 422"/>
          <p:cNvPicPr/>
          <p:nvPr/>
        </p:nvPicPr>
        <p:blipFill>
          <a:blip r:embed="rId2"/>
          <a:stretch/>
        </p:blipFill>
        <p:spPr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Рисунок 423"/>
          <p:cNvPicPr/>
          <p:nvPr/>
        </p:nvPicPr>
        <p:blipFill>
          <a:blip r:embed="rId3"/>
          <a:stretch/>
        </p:blipFill>
        <p:spPr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Рисунок 424"/>
          <p:cNvPicPr/>
          <p:nvPr/>
        </p:nvPicPr>
        <p:blipFill>
          <a:blip r:embed="rId4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35" name="Рисунок 434"/>
          <p:cNvPicPr/>
          <p:nvPr/>
        </p:nvPicPr>
        <p:blipFill>
          <a:blip r:embed="rId2"/>
          <a:stretch/>
        </p:blipFill>
        <p:spPr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Рисунок 435"/>
          <p:cNvPicPr/>
          <p:nvPr/>
        </p:nvPicPr>
        <p:blipFill>
          <a:blip r:embed="rId3"/>
          <a:stretch/>
        </p:blipFill>
        <p:spPr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Рисунок 436"/>
          <p:cNvPicPr/>
          <p:nvPr/>
        </p:nvPicPr>
        <p:blipFill>
          <a:blip r:embed="rId4"/>
          <a:stretch/>
        </p:blipFill>
        <p:spPr>
          <a:xfrm>
            <a:off x="6480000" y="3827520"/>
            <a:ext cx="302292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39" name="Рисунок 438"/>
          <p:cNvPicPr/>
          <p:nvPr/>
        </p:nvPicPr>
        <p:blipFill>
          <a:blip r:embed="rId2"/>
          <a:stretch/>
        </p:blipFill>
        <p:spPr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Рисунок 439"/>
          <p:cNvPicPr/>
          <p:nvPr/>
        </p:nvPicPr>
        <p:blipFill>
          <a:blip r:embed="rId3"/>
          <a:stretch/>
        </p:blipFill>
        <p:spPr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Рисунок 440"/>
          <p:cNvPicPr/>
          <p:nvPr/>
        </p:nvPicPr>
        <p:blipFill>
          <a:blip r:embed="rId4"/>
          <a:stretch/>
        </p:blipFill>
        <p:spPr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Рисунок 441"/>
          <p:cNvPicPr/>
          <p:nvPr/>
        </p:nvPicPr>
        <p:blipFill>
          <a:blip r:embed="rId5"/>
          <a:stretch/>
        </p:blipFill>
        <p:spPr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44" name="Рисунок 443"/>
          <p:cNvPicPr/>
          <p:nvPr/>
        </p:nvPicPr>
        <p:blipFill>
          <a:blip r:embed="rId6"/>
          <a:stretch/>
        </p:blipFill>
        <p:spPr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к</a:t>
            </a:r>
            <a:r>
              <a:rPr lang="ru-RU" sz="2200" b="0" strike="noStrike" spc="-1" dirty="0">
                <a:latin typeface="Arial"/>
              </a:rPr>
              <a:t>онсультация с экспертом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исследовать сырые данные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поэкспериментировать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углубиться в нейросети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3465A4"/>
                </a:solidFill>
                <a:latin typeface="Arial"/>
              </a:rPr>
              <a:t>Пропусков нет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2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378"/>
          <p:cNvPicPr/>
          <p:nvPr/>
        </p:nvPicPr>
        <p:blipFill>
          <a:blip r:embed="rId3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Рисунок 379"/>
          <p:cNvPicPr/>
          <p:nvPr/>
        </p:nvPicPr>
        <p:blipFill>
          <a:blip r:embed="rId4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Рисунок 382"/>
          <p:cNvPicPr/>
          <p:nvPr/>
        </p:nvPicPr>
        <p:blipFill>
          <a:blip r:embed="rId2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9" name="Рисунок 388"/>
          <p:cNvPicPr/>
          <p:nvPr/>
        </p:nvPicPr>
        <p:blipFill>
          <a:blip r:embed="rId2"/>
          <a:stretch/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531</Words>
  <Application>Microsoft Office PowerPoint</Application>
  <PresentationFormat>Произвольный</PresentationFormat>
  <Paragraphs>137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23</vt:i4>
      </vt:variant>
    </vt:vector>
  </HeadingPairs>
  <TitlesOfParts>
    <vt:vector size="36" baseType="lpstr">
      <vt:lpstr>Arial</vt:lpstr>
      <vt:lpstr>Arial Black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Максим Максимов</cp:lastModifiedBy>
  <cp:revision>24</cp:revision>
  <dcterms:created xsi:type="dcterms:W3CDTF">2022-04-21T01:29:43Z</dcterms:created>
  <dcterms:modified xsi:type="dcterms:W3CDTF">2023-04-23T15:39:36Z</dcterms:modified>
  <dc:language>ru-RU</dc:language>
</cp:coreProperties>
</file>